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468" r:id="rId2"/>
    <p:sldId id="498" r:id="rId3"/>
    <p:sldId id="504" r:id="rId4"/>
    <p:sldId id="534" r:id="rId5"/>
    <p:sldId id="535" r:id="rId6"/>
    <p:sldId id="536" r:id="rId7"/>
    <p:sldId id="537" r:id="rId8"/>
    <p:sldId id="538" r:id="rId9"/>
    <p:sldId id="539" r:id="rId10"/>
    <p:sldId id="540" r:id="rId11"/>
    <p:sldId id="541" r:id="rId12"/>
    <p:sldId id="542" r:id="rId13"/>
    <p:sldId id="543" r:id="rId14"/>
    <p:sldId id="544" r:id="rId15"/>
    <p:sldId id="545" r:id="rId16"/>
    <p:sldId id="546" r:id="rId17"/>
    <p:sldId id="547" r:id="rId18"/>
    <p:sldId id="548" r:id="rId19"/>
    <p:sldId id="549" r:id="rId20"/>
    <p:sldId id="550" r:id="rId21"/>
    <p:sldId id="551" r:id="rId22"/>
    <p:sldId id="552" r:id="rId23"/>
    <p:sldId id="553" r:id="rId24"/>
    <p:sldId id="554" r:id="rId25"/>
    <p:sldId id="555" r:id="rId26"/>
    <p:sldId id="556" r:id="rId27"/>
    <p:sldId id="557" r:id="rId28"/>
    <p:sldId id="558" r:id="rId29"/>
    <p:sldId id="559" r:id="rId30"/>
    <p:sldId id="560" r:id="rId31"/>
    <p:sldId id="561" r:id="rId32"/>
    <p:sldId id="562" r:id="rId33"/>
    <p:sldId id="264" r:id="rId3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00324D"/>
    <a:srgbClr val="766363"/>
    <a:srgbClr val="FFF5EA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60" d="100"/>
          <a:sy n="60" d="100"/>
        </p:scale>
        <p:origin x="33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C39D7-9059-0133-F9B1-19693E81B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37BE85F-3C7F-F245-9958-830875709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558FADA-E0FA-3235-556A-EC691169D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3A884F-E6A1-2670-EB26-390A1C083F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2082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A97AD-F945-1C1A-5FF3-14EE2E48D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B8F7BB3-360B-A2CD-AF4A-1CD60DC484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5A9B9E5-05A0-7C2C-2553-14C96412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CDE454-B53E-627A-518B-01F0A03E40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0627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E378D-A103-F4E0-7CB2-3D454929A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4468AB5-6A33-36B4-08C6-6CF7EA8B0D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F5F7B99-4711-5DBF-A323-F8B0086A6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D1E921-B0DC-0932-802D-8A6A6AEAD7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391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AFA64-B084-790B-20C0-BF6082754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E9F9495-DEA1-0CC1-BC89-D229DD3CE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074D34D-0561-1439-FD72-4057E4CE9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E4F9DE-AAB3-0C4B-4C12-308732EE1E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4944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74240-8131-C6C4-29E2-85C826B7E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C924598-709C-0787-022A-1D97F2BB5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27FE44C-3041-E4A0-8E7A-E278F78AA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09E4FE-71C0-B5CC-B0DE-13E528B0FE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0797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379CA-6667-C7B5-5C1C-B10D3FF4F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916D152-7A61-588E-1035-E181603F0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517208B-A996-404B-D583-58666D0C0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55C95B-3AD9-B7B9-D001-B80A751C87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7124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003E3-C261-B0C1-023C-AF6DF3C5B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50D435E-DFAC-57BA-F653-4D1DAFA22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7078F09-9761-6C80-6609-39018BDC6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1241B4-1556-D39F-E8E6-8B5865052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7982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78612-2980-4D9F-91B2-7D390B64A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0906ED5-ED92-D34A-6E07-C71980A07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68C562D-0218-26DD-86DB-B3C17E5CB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058F83-205E-C8DF-B20B-D02B60439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0758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F1FB3-E91B-4C16-7F1A-7BA089957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B897951-54CD-E3F5-9DE8-5DB8C8FF88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DB72FD1-ACCB-8DB6-A488-C487591B1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32F7DD8-C218-EEC3-BB1E-2612B27674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5109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27F27-E48D-34A4-5006-9381150D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5B41A4F-97E9-46A6-699E-E14CA75ED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BB09195-BBC0-FC32-0AF3-76FEC5AAD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E22B19-2FAD-7AC5-3959-05B619080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249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C0552-7516-52B4-3BA5-CC18548E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5487B7A-DA90-D1FF-A932-6E67B20D4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DB83365-A98F-DF0A-2E1B-B286C7276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2468D8-791B-1C87-4619-DFB9176DD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6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C83BE-3C5E-4C5E-1387-C28014BA1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395DC7-FDDE-DEBE-BE31-B71C7B14A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29E7303-505B-1287-D602-D8B7B1C11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B5A815-67B3-4EB3-1F86-18E71083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949659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ACB92-0932-610A-4077-C0362169F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06CE835-9050-8544-23C7-05204EFE5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A195A1B-F8E7-7DFF-1081-9A03FC26F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6808D3-974C-C43B-1B62-9E06803D4E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2409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53679-C9B2-ABDB-1E3A-F43C740D4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3321BA6-6960-FDB3-2170-73075EC57F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3D6FE0C-748D-2106-D3B5-18721F657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22EEA3-C46F-E6BB-8B40-72D2C3A7B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0774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E8CDB-EE36-BE77-7972-F32A30187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89904BB-F0D5-E6CE-B26D-8718165606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5D7DEBA-146D-D46A-A065-0D84F55A2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A547D6-0139-AABC-6FAC-BBAC56F88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0079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7CA8C-C4E4-15C9-0180-5A7BFA801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5592D8C-D4B6-72CB-BBFC-7B5A795A1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683CD6D-0530-BE97-75D9-B5683069E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F733E2-2EE6-C1C9-4B6B-D8018416E1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609719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8A2C8-9874-A460-A110-BC9F49AE1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77EE4BD-8E1F-BC4E-4DDC-50AF5C648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9344333-6377-E89E-1FCB-413CA270F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20C958-F2F1-12E7-A359-ACA4EC9BC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4372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F50B5-590E-DE7E-453A-7492BE48F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CE606E5-29B1-8937-03F8-E59D377010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7DA7153-C7C1-F043-A6B4-65C8684C9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A7D8FC-74FD-F22E-CDE4-F792C5CEE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0064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A166C-9FD3-430E-49C9-75E4BAD67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790907C-E188-C75A-439D-0BF653EF1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8909C68-38AD-17F7-20DB-198851A03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CCF5D5-EE6D-309C-FD6F-76654B108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2260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85AE-D89F-87B0-CF92-060C6BC94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D27AA02-5587-49CC-737D-0F757CAC4E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E2B6982-9AA4-61FA-5A17-848DE37AC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90A894-51F0-699C-AE94-663194222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1243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F30ED-9D62-622C-3C3C-0288DCCFF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E3A393F-053F-B90F-3EE0-43D16A98F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7B6C020-F452-9933-5820-84F1AECC0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C4D943-E00A-B413-9659-DE4D09D791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68495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56F70-0CC1-955D-3586-0B9BB00B9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724BF7D-88D0-949F-65ED-09F7AEC046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9E3D380-5773-3F1B-15FB-C91A72E47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20FEE3-43F2-3170-BF2D-5F945FD8F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89714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B6F69-5BA9-D914-9791-6A50E9E11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908DD8C-3A92-781A-7134-41CBC53F54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38B1F8B-8136-956B-38F3-ED510FA79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3EA82C-CC6B-1F09-00B8-8FF005AA9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68809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EE3F2-87A9-0B68-211F-5E0D769C0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C82AAAF-D213-0ADA-437D-9753F4FE3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94C0922-E402-C3D1-AD50-93A24581C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A5E6A3-77F9-9DAB-7B9C-B8A432519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075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C6E25-5863-44A1-78F6-91A45EDC8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C813D9C-04AA-4BAC-7B16-93287FFEB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7654C56-05EB-C54D-7B2B-A247BD24E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5A0633-B27E-736A-68F0-7F00C3F88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615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CA0A5-0EC2-1B4F-FC7F-A6E1C595C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EDA1A1E-5E29-63B0-BB49-D9B252290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558187C-42DA-7417-DA78-0A6DD544E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7810FA-82D9-3916-4D41-0D200F0B99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4739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59A51-668A-3FBD-F7A9-3105F9339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86FA56F-2DA5-5E69-04BF-57B095275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CBEFA0C-5F28-63C9-9077-3400F3A2D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F56D7D8-0C97-1883-92F6-E1B0C9FB8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6075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75C41-FC4D-7B17-41D1-C1A8F57FF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66A76B3-0C64-25BB-EFF0-AD8C31B78B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48EA939-CA7A-3615-1B2A-024F0CD22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01C213-F5D8-A9EE-5FD3-0F4D6BF803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0220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23A7D-4F94-7FF5-5B36-D569500CE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1150D4D-E8DB-BF37-D875-8EA615BA8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69E3BFB-1F88-A9EC-6DA5-5D42F9798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C554EA-0217-8480-110D-94D43D1D83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1070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01A68-1476-CE87-EBBD-A3A615D5E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B8DF2A6-61FA-9D23-94DA-FE7289E28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3B1D8C0-3774-625B-5FB6-FE62722D8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B7AABC-519C-EAED-F03E-8E17C4794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5683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75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Transferencia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54193-E1A8-8D7E-8112-D09AF956A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3D663-8026-0BF9-25A3-D462BB82AF3F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BA978D-E9CC-BEEB-4528-2162E3C96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725" y="1877929"/>
            <a:ext cx="3638550" cy="33909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33958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71B27-B3E1-F5E0-5AE7-67FDBF50D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39171F-BA46-3A80-B0E9-4A4AF2DC8F19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07517E-E720-DD24-08D6-7D28084E8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15" y="1877929"/>
            <a:ext cx="3638550" cy="33909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C44496-70A0-1D72-59CA-85A4823D6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642" y="1325479"/>
            <a:ext cx="3657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1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4ACA9-756E-F278-E552-CC287BE0D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6DA1C-7FBE-FC73-DA10-6E163C933AC0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73EB445-DAAA-69FA-3F76-DC2AE5ACF2C5}"/>
              </a:ext>
            </a:extLst>
          </p:cNvPr>
          <p:cNvSpPr txBox="1"/>
          <p:nvPr/>
        </p:nvSpPr>
        <p:spPr>
          <a:xfrm>
            <a:off x="1267326" y="2713201"/>
            <a:ext cx="101706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Hacer los ajustes para que nos muestre la misma Imagen</a:t>
            </a:r>
          </a:p>
        </p:txBody>
      </p:sp>
    </p:spTree>
    <p:extLst>
      <p:ext uri="{BB962C8B-B14F-4D97-AF65-F5344CB8AC3E}">
        <p14:creationId xmlns:p14="http://schemas.microsoft.com/office/powerpoint/2010/main" val="189098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2D804-2036-0208-7F20-649C232CD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92BEC7E-F1AC-05F2-CE48-25AE5A788E84}"/>
              </a:ext>
            </a:extLst>
          </p:cNvPr>
          <p:cNvSpPr txBox="1"/>
          <p:nvPr/>
        </p:nvSpPr>
        <p:spPr>
          <a:xfrm>
            <a:off x="4237158" y="2798058"/>
            <a:ext cx="371768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Storage: Buckets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1D05EFE-16E1-8E32-8AAE-09E23614D6AA}"/>
              </a:ext>
            </a:extLst>
          </p:cNvPr>
          <p:cNvCxnSpPr>
            <a:cxnSpLocks/>
          </p:cNvCxnSpPr>
          <p:nvPr/>
        </p:nvCxnSpPr>
        <p:spPr>
          <a:xfrm>
            <a:off x="4395525" y="3403041"/>
            <a:ext cx="3416968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371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E2AAF-5962-F868-312F-1E15C88CC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019A83-8A2C-AA0C-4760-DF9B21D492B7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55848D-F1A0-405A-D616-DDF0BFBD4C4D}"/>
              </a:ext>
            </a:extLst>
          </p:cNvPr>
          <p:cNvSpPr txBox="1"/>
          <p:nvPr/>
        </p:nvSpPr>
        <p:spPr>
          <a:xfrm>
            <a:off x="1684421" y="2151727"/>
            <a:ext cx="101706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Abrimos Supabase</a:t>
            </a: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Damos clic en opción Storage</a:t>
            </a: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Damos clic en New </a:t>
            </a:r>
            <a:r>
              <a:rPr lang="es-CO" sz="3200" dirty="0" err="1">
                <a:latin typeface="Work Sans Light" pitchFamily="2" charset="77"/>
              </a:rPr>
              <a:t>Bucket</a:t>
            </a:r>
            <a:endParaRPr lang="es-CO" sz="3200" dirty="0">
              <a:latin typeface="Work Sans Light" pitchFamily="2" charset="77"/>
            </a:endParaRP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Asignamos nombre:  </a:t>
            </a:r>
            <a:r>
              <a:rPr lang="es-CO" sz="3200" dirty="0" err="1">
                <a:latin typeface="Work Sans Light" pitchFamily="2" charset="77"/>
              </a:rPr>
              <a:t>ffsupase</a:t>
            </a:r>
            <a:endParaRPr lang="es-CO" sz="3200" dirty="0">
              <a:latin typeface="Work Sans Light" pitchFamily="2" charset="77"/>
            </a:endParaRP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Clic en Botón Crear</a:t>
            </a:r>
          </a:p>
        </p:txBody>
      </p:sp>
    </p:spTree>
    <p:extLst>
      <p:ext uri="{BB962C8B-B14F-4D97-AF65-F5344CB8AC3E}">
        <p14:creationId xmlns:p14="http://schemas.microsoft.com/office/powerpoint/2010/main" val="3102084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81866-FD73-34CD-1725-1639E3958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BAC3C-826D-7BAF-DFF6-6F08FA0A99D0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86A37F-DEF8-043F-3D8A-7FA29745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512" y="1364081"/>
            <a:ext cx="4752975" cy="329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5AB695F-1B10-4621-ED2E-F2D367257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512" y="4889491"/>
            <a:ext cx="4752974" cy="4476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1990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EC70A-3C9C-CA92-5F09-1D1ABFE51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FFD2C-40C2-DDDC-7E68-9300A6776DC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88DF548-1D3A-4E75-7650-7FDE359F6575}"/>
              </a:ext>
            </a:extLst>
          </p:cNvPr>
          <p:cNvSpPr txBox="1"/>
          <p:nvPr/>
        </p:nvSpPr>
        <p:spPr>
          <a:xfrm>
            <a:off x="1684421" y="2151727"/>
            <a:ext cx="101706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Abrimos Supabase</a:t>
            </a: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Damos clic en opción </a:t>
            </a:r>
            <a:r>
              <a:rPr lang="es-CO" sz="3200" b="1" dirty="0">
                <a:latin typeface="Work Sans Light" pitchFamily="2" charset="77"/>
              </a:rPr>
              <a:t>Storage</a:t>
            </a: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Damos clic en </a:t>
            </a:r>
            <a:r>
              <a:rPr lang="es-CO" sz="3200" b="1" dirty="0">
                <a:latin typeface="Work Sans Light" pitchFamily="2" charset="77"/>
              </a:rPr>
              <a:t>New </a:t>
            </a:r>
            <a:r>
              <a:rPr lang="es-CO" sz="3200" b="1" dirty="0" err="1">
                <a:latin typeface="Work Sans Light" pitchFamily="2" charset="77"/>
              </a:rPr>
              <a:t>Bucket</a:t>
            </a:r>
            <a:endParaRPr lang="es-CO" sz="3200" b="1" dirty="0">
              <a:latin typeface="Work Sans Light" pitchFamily="2" charset="77"/>
            </a:endParaRP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Asignamos nombre:  </a:t>
            </a:r>
            <a:r>
              <a:rPr lang="es-CO" sz="3200" b="1" dirty="0" err="1">
                <a:latin typeface="Work Sans Light" pitchFamily="2" charset="77"/>
              </a:rPr>
              <a:t>ffsupase</a:t>
            </a:r>
            <a:endParaRPr lang="es-CO" sz="3200" b="1" dirty="0">
              <a:latin typeface="Work Sans Light" pitchFamily="2" charset="77"/>
            </a:endParaRP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Clic en Botón Crear</a:t>
            </a: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Creamos un Folder</a:t>
            </a: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Asignar nombre: </a:t>
            </a:r>
            <a:r>
              <a:rPr lang="es-CO" sz="3200" b="1" dirty="0" err="1">
                <a:latin typeface="Work Sans Light" pitchFamily="2" charset="77"/>
              </a:rPr>
              <a:t>imagenes</a:t>
            </a:r>
            <a:endParaRPr lang="es-CO" sz="3200" b="1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8351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B2819-3833-8109-DB05-765289B67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A4A9F-18CD-F6D6-92CE-90E8C9BFDC1A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814CF50-77CD-3B6C-3DB0-BBB5B73FD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32" y="1893841"/>
            <a:ext cx="10491536" cy="30703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456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C1119-E688-D4D7-CCF6-C58C33B2D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B523CD-2030-5023-EC03-37F5537D32BB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E13090A-8C99-4B7B-1B6F-072721B7481E}"/>
              </a:ext>
            </a:extLst>
          </p:cNvPr>
          <p:cNvSpPr txBox="1"/>
          <p:nvPr/>
        </p:nvSpPr>
        <p:spPr>
          <a:xfrm>
            <a:off x="1684421" y="2151727"/>
            <a:ext cx="1017069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Vamos a Internet y descargamos una imagen de unos tenis </a:t>
            </a:r>
            <a:r>
              <a:rPr lang="es-CO" sz="3200" dirty="0" err="1">
                <a:latin typeface="Work Sans Light" pitchFamily="2" charset="77"/>
              </a:rPr>
              <a:t>adidas</a:t>
            </a:r>
            <a:endParaRPr lang="es-CO" sz="3200" dirty="0">
              <a:latin typeface="Work Sans Light" pitchFamily="2" charset="77"/>
            </a:endParaRP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Vamos al </a:t>
            </a:r>
            <a:r>
              <a:rPr lang="es-CO" sz="3200" b="1" dirty="0" err="1">
                <a:latin typeface="Work Sans Light" pitchFamily="2" charset="77"/>
              </a:rPr>
              <a:t>Bucket</a:t>
            </a:r>
            <a:r>
              <a:rPr lang="es-CO" sz="3200" dirty="0">
                <a:latin typeface="Work Sans Light" pitchFamily="2" charset="77"/>
              </a:rPr>
              <a:t> carpeta </a:t>
            </a:r>
            <a:r>
              <a:rPr lang="es-CO" sz="3200" b="1" dirty="0">
                <a:latin typeface="Work Sans Light" pitchFamily="2" charset="77"/>
              </a:rPr>
              <a:t>imágenes</a:t>
            </a:r>
            <a:r>
              <a:rPr lang="es-CO" sz="3200" dirty="0">
                <a:latin typeface="Work Sans Light" pitchFamily="2" charset="77"/>
              </a:rPr>
              <a:t> y hacemos </a:t>
            </a:r>
            <a:r>
              <a:rPr lang="es-CO" sz="3200" b="1" dirty="0" err="1">
                <a:latin typeface="Work Sans Light" pitchFamily="2" charset="77"/>
              </a:rPr>
              <a:t>upload</a:t>
            </a:r>
            <a:r>
              <a:rPr lang="es-CO" sz="3200" dirty="0">
                <a:latin typeface="Work Sans Light" pitchFamily="2" charset="77"/>
              </a:rPr>
              <a:t> de la imagen</a:t>
            </a:r>
          </a:p>
        </p:txBody>
      </p:sp>
    </p:spTree>
    <p:extLst>
      <p:ext uri="{BB962C8B-B14F-4D97-AF65-F5344CB8AC3E}">
        <p14:creationId xmlns:p14="http://schemas.microsoft.com/office/powerpoint/2010/main" val="1941836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42627-D218-5527-61D9-A1D9356A6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AE5B82-6982-4417-FAEB-F4B13E1E1FC6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78F4B6-E29E-D821-97A5-10E52C436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3" y="2268186"/>
            <a:ext cx="10619874" cy="23216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6557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1015933" y="2228671"/>
            <a:ext cx="10160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latin typeface="Work Sans Light" pitchFamily="2" charset="77"/>
              </a:rPr>
              <a:t>Desarrollo de Software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1295400" y="3321934"/>
            <a:ext cx="9658350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896E8B4-453C-7E26-D038-59933D4B744F}"/>
              </a:ext>
            </a:extLst>
          </p:cNvPr>
          <p:cNvSpPr txBox="1"/>
          <p:nvPr/>
        </p:nvSpPr>
        <p:spPr>
          <a:xfrm>
            <a:off x="4168816" y="3463724"/>
            <a:ext cx="3854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Aplicativos Móviles</a:t>
            </a:r>
          </a:p>
          <a:p>
            <a:pPr algn="ctr"/>
            <a:r>
              <a:rPr lang="es-CO" sz="1600" dirty="0">
                <a:latin typeface="Work Sans Light" pitchFamily="2" charset="77"/>
              </a:rPr>
              <a:t>Flutter Flow</a:t>
            </a:r>
          </a:p>
          <a:p>
            <a:pPr algn="ctr"/>
            <a:r>
              <a:rPr lang="es-CO" sz="1600" dirty="0">
                <a:latin typeface="Work Sans Light" pitchFamily="2" charset="77"/>
              </a:rPr>
              <a:t>Supabase</a:t>
            </a:r>
          </a:p>
        </p:txBody>
      </p:sp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EC9EA-CC57-52F6-D0FD-E80DCD056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AA3C1-04D6-DDA7-45D8-14D47343ADB0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06F611-DDE2-B1AF-0D15-ACD0432850B8}"/>
              </a:ext>
            </a:extLst>
          </p:cNvPr>
          <p:cNvSpPr txBox="1"/>
          <p:nvPr/>
        </p:nvSpPr>
        <p:spPr>
          <a:xfrm>
            <a:off x="1187116" y="2071516"/>
            <a:ext cx="101706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Vamos a Internet y descargamos una imagen de unos tenis </a:t>
            </a:r>
            <a:r>
              <a:rPr lang="es-CO" sz="3200" dirty="0" err="1">
                <a:latin typeface="Work Sans Light" pitchFamily="2" charset="77"/>
              </a:rPr>
              <a:t>adidas</a:t>
            </a:r>
            <a:endParaRPr lang="es-CO" sz="3200" dirty="0">
              <a:latin typeface="Work Sans Light" pitchFamily="2" charset="77"/>
            </a:endParaRP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Vamos al </a:t>
            </a:r>
            <a:r>
              <a:rPr lang="es-CO" sz="3200" b="1" dirty="0" err="1">
                <a:latin typeface="Work Sans Light" pitchFamily="2" charset="77"/>
              </a:rPr>
              <a:t>Bucket</a:t>
            </a:r>
            <a:r>
              <a:rPr lang="es-CO" sz="3200" dirty="0">
                <a:latin typeface="Work Sans Light" pitchFamily="2" charset="77"/>
              </a:rPr>
              <a:t> carpeta </a:t>
            </a:r>
            <a:r>
              <a:rPr lang="es-CO" sz="3200" b="1" dirty="0">
                <a:latin typeface="Work Sans Light" pitchFamily="2" charset="77"/>
              </a:rPr>
              <a:t>imágenes</a:t>
            </a:r>
            <a:r>
              <a:rPr lang="es-CO" sz="3200" dirty="0">
                <a:latin typeface="Work Sans Light" pitchFamily="2" charset="77"/>
              </a:rPr>
              <a:t> y hacemos </a:t>
            </a:r>
            <a:r>
              <a:rPr lang="es-CO" sz="3200" b="1" dirty="0" err="1">
                <a:latin typeface="Work Sans Light" pitchFamily="2" charset="77"/>
              </a:rPr>
              <a:t>upload</a:t>
            </a:r>
            <a:r>
              <a:rPr lang="es-CO" sz="3200" dirty="0">
                <a:latin typeface="Work Sans Light" pitchFamily="2" charset="77"/>
              </a:rPr>
              <a:t> de la imagen</a:t>
            </a: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Podemos copiar la </a:t>
            </a:r>
            <a:r>
              <a:rPr lang="es-CO" sz="3200" b="1" dirty="0" err="1">
                <a:latin typeface="Work Sans Light" pitchFamily="2" charset="77"/>
              </a:rPr>
              <a:t>Url</a:t>
            </a:r>
            <a:r>
              <a:rPr lang="es-CO" sz="3200" dirty="0">
                <a:latin typeface="Work Sans Light" pitchFamily="2" charset="77"/>
              </a:rPr>
              <a:t> de la imagen del </a:t>
            </a:r>
            <a:r>
              <a:rPr lang="es-CO" sz="3200" b="1" dirty="0">
                <a:latin typeface="Work Sans Light" pitchFamily="2" charset="77"/>
              </a:rPr>
              <a:t>Storage</a:t>
            </a:r>
            <a:r>
              <a:rPr lang="es-CO" sz="3200" dirty="0">
                <a:latin typeface="Work Sans Light" pitchFamily="2" charset="77"/>
              </a:rPr>
              <a:t> y la guardamos en el campo de la tabla </a:t>
            </a:r>
            <a:r>
              <a:rPr lang="es-CO" sz="3200" b="1" dirty="0">
                <a:latin typeface="Work Sans Light" pitchFamily="2" charset="77"/>
              </a:rPr>
              <a:t>productos</a:t>
            </a:r>
          </a:p>
        </p:txBody>
      </p:sp>
    </p:spTree>
    <p:extLst>
      <p:ext uri="{BB962C8B-B14F-4D97-AF65-F5344CB8AC3E}">
        <p14:creationId xmlns:p14="http://schemas.microsoft.com/office/powerpoint/2010/main" val="65357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4E5FD-3E67-DB27-838D-381B09CCB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B8550-D766-3934-757D-4000FE99DEC0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F4E54D-2B85-5F3B-D641-11AD24E1D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97" y="2367463"/>
            <a:ext cx="10267950" cy="28289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A6FD14C-1331-E6D1-451A-EAD30C8CCDD8}"/>
              </a:ext>
            </a:extLst>
          </p:cNvPr>
          <p:cNvSpPr txBox="1"/>
          <p:nvPr/>
        </p:nvSpPr>
        <p:spPr>
          <a:xfrm>
            <a:off x="913397" y="1661612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Work Sans Light" pitchFamily="2" charset="77"/>
              </a:rPr>
              <a:t>Podemos configurar Expiración de la </a:t>
            </a:r>
            <a:r>
              <a:rPr lang="es-ES" sz="2000" b="1" dirty="0" err="1">
                <a:latin typeface="Work Sans Light" pitchFamily="2" charset="77"/>
              </a:rPr>
              <a:t>Url</a:t>
            </a:r>
            <a:r>
              <a:rPr lang="es-ES" sz="2000" b="1" dirty="0">
                <a:latin typeface="Work Sans Light" pitchFamily="2" charset="77"/>
              </a:rPr>
              <a:t> de la Imagen</a:t>
            </a:r>
            <a:endParaRPr lang="es-CO" sz="2000" b="1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6506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A91E7-C7D7-6BF5-119D-E7182A68C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CF976-3DBE-92B6-71A7-ED870377F446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15FB11-9707-3BB1-F374-FDA9D9CF6AFB}"/>
              </a:ext>
            </a:extLst>
          </p:cNvPr>
          <p:cNvSpPr txBox="1"/>
          <p:nvPr/>
        </p:nvSpPr>
        <p:spPr>
          <a:xfrm>
            <a:off x="913397" y="1661612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Work Sans Light" pitchFamily="2" charset="77"/>
              </a:rPr>
              <a:t>Podemos configurar Expiración de la </a:t>
            </a:r>
            <a:r>
              <a:rPr lang="es-ES" sz="2000" b="1" dirty="0" err="1">
                <a:latin typeface="Work Sans Light" pitchFamily="2" charset="77"/>
              </a:rPr>
              <a:t>Url</a:t>
            </a:r>
            <a:r>
              <a:rPr lang="es-ES" sz="2000" b="1" dirty="0">
                <a:latin typeface="Work Sans Light" pitchFamily="2" charset="77"/>
              </a:rPr>
              <a:t> de la Imagen</a:t>
            </a:r>
            <a:endParaRPr lang="es-CO" sz="2000" b="1" dirty="0">
              <a:latin typeface="Work Sans Light" pitchFamily="2" charset="7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DD9CCE-0C21-ED5D-ABFB-CDEEEF81E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5" y="2347912"/>
            <a:ext cx="3524250" cy="21621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2621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EF95E-F57D-8E16-5DDC-BB626F473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BD936-BA52-5567-E810-BBF405AF001B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090EFE-9832-0B15-709F-B66EBC02845B}"/>
              </a:ext>
            </a:extLst>
          </p:cNvPr>
          <p:cNvSpPr txBox="1"/>
          <p:nvPr/>
        </p:nvSpPr>
        <p:spPr>
          <a:xfrm>
            <a:off x="456236" y="1324728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Work Sans Light" pitchFamily="2" charset="77"/>
              </a:rPr>
              <a:t>Vamos a la tabla productos y actualizamos con la </a:t>
            </a:r>
            <a:r>
              <a:rPr lang="es-ES" sz="2000" dirty="0" err="1">
                <a:latin typeface="Work Sans Light" pitchFamily="2" charset="77"/>
              </a:rPr>
              <a:t>url</a:t>
            </a:r>
            <a:r>
              <a:rPr lang="es-ES" sz="2000" dirty="0">
                <a:latin typeface="Work Sans Light" pitchFamily="2" charset="77"/>
              </a:rPr>
              <a:t> del Storage</a:t>
            </a:r>
            <a:endParaRPr lang="es-CO" sz="2000" dirty="0">
              <a:latin typeface="Work Sans Light" pitchFamily="2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DE319E-E267-11DC-4BC9-F2FB3586A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62" y="1917945"/>
            <a:ext cx="10266948" cy="32152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61922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51C1F-1F94-4639-6FCF-A1F189325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37FC8-0A16-84D0-6F65-0AF729F771A5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Work Sans Medium" pitchFamily="2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C5A67E-E680-07D1-ADAB-75F97E228330}"/>
              </a:ext>
            </a:extLst>
          </p:cNvPr>
          <p:cNvSpPr txBox="1"/>
          <p:nvPr/>
        </p:nvSpPr>
        <p:spPr>
          <a:xfrm>
            <a:off x="456236" y="1324728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Work Sans Light" pitchFamily="2" charset="77"/>
              </a:rPr>
              <a:t>Corremos Flutter Flow y miramos resultados</a:t>
            </a:r>
            <a:endParaRPr lang="es-CO" sz="2000" dirty="0">
              <a:latin typeface="Work Sans Light" pitchFamily="2" charset="7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2AB4A9A-7668-1501-A8F1-C21A57CC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667" y="2180472"/>
            <a:ext cx="3648075" cy="3352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0688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5FC05-8A84-A496-BB11-17948AB77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CB864A-E5EF-71C6-9FD9-AB34512637D5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Work Sans Medium" pitchFamily="2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64C6A2-57EA-5E16-ED77-22227B5FDBE9}"/>
              </a:ext>
            </a:extLst>
          </p:cNvPr>
          <p:cNvSpPr txBox="1"/>
          <p:nvPr/>
        </p:nvSpPr>
        <p:spPr>
          <a:xfrm>
            <a:off x="1563141" y="2559970"/>
            <a:ext cx="10170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ES" sz="2000" dirty="0">
                <a:latin typeface="Work Sans Light" pitchFamily="2" charset="77"/>
              </a:rPr>
              <a:t>En </a:t>
            </a:r>
            <a:r>
              <a:rPr lang="es-ES" sz="2000" b="1" dirty="0">
                <a:latin typeface="Work Sans Light" pitchFamily="2" charset="77"/>
              </a:rPr>
              <a:t>Storage</a:t>
            </a:r>
            <a:r>
              <a:rPr lang="es-ES" sz="2000" dirty="0">
                <a:latin typeface="Work Sans Light" pitchFamily="2" charset="77"/>
              </a:rPr>
              <a:t> de </a:t>
            </a:r>
            <a:r>
              <a:rPr lang="es-ES" sz="2000" dirty="0" err="1">
                <a:solidFill>
                  <a:schemeClr val="accent6"/>
                </a:solidFill>
                <a:latin typeface="Work Sans Light" pitchFamily="2" charset="77"/>
              </a:rPr>
              <a:t>supabase</a:t>
            </a:r>
            <a:r>
              <a:rPr lang="es-ES" sz="2000" dirty="0">
                <a:latin typeface="Work Sans Light" pitchFamily="2" charset="77"/>
              </a:rPr>
              <a:t> tenemos disponibilidad de </a:t>
            </a:r>
            <a:r>
              <a:rPr lang="es-ES" sz="2000" b="1" dirty="0">
                <a:latin typeface="Work Sans Light" pitchFamily="2" charset="77"/>
              </a:rPr>
              <a:t>1 Giga </a:t>
            </a:r>
            <a:r>
              <a:rPr lang="es-ES" sz="2000" dirty="0">
                <a:latin typeface="Work Sans Light" pitchFamily="2" charset="77"/>
              </a:rPr>
              <a:t>para almacenar </a:t>
            </a:r>
            <a:r>
              <a:rPr lang="es-ES" sz="2000" b="1" dirty="0">
                <a:latin typeface="Work Sans Light" pitchFamily="2" charset="77"/>
              </a:rPr>
              <a:t>imágenes</a:t>
            </a:r>
            <a:endParaRPr lang="es-CO" sz="2000" b="1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0374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E4E0A-5EF6-3BC4-5CFB-3A195CC2C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D2ABD9A-947D-EFA8-7ECE-CA95E3983D74}"/>
              </a:ext>
            </a:extLst>
          </p:cNvPr>
          <p:cNvSpPr txBox="1"/>
          <p:nvPr/>
        </p:nvSpPr>
        <p:spPr>
          <a:xfrm>
            <a:off x="2261461" y="2798058"/>
            <a:ext cx="76690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Storage: Upload Media to Supabase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2F042D1-7D0D-CF98-341C-4E0150E3AAB3}"/>
              </a:ext>
            </a:extLst>
          </p:cNvPr>
          <p:cNvCxnSpPr>
            <a:cxnSpLocks/>
          </p:cNvCxnSpPr>
          <p:nvPr/>
        </p:nvCxnSpPr>
        <p:spPr>
          <a:xfrm>
            <a:off x="2454442" y="3429000"/>
            <a:ext cx="7315200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967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69FC1-3315-5933-E736-E94508294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28781D-E0FF-3195-A0B4-0509F553B27E}"/>
              </a:ext>
            </a:extLst>
          </p:cNvPr>
          <p:cNvSpPr txBox="1"/>
          <p:nvPr/>
        </p:nvSpPr>
        <p:spPr>
          <a:xfrm>
            <a:off x="1363579" y="2520695"/>
            <a:ext cx="10170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Se pueden subir imágenes</a:t>
            </a: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Tener en cuenta que el directorio sea publico</a:t>
            </a: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Asignar Políticas ( </a:t>
            </a:r>
            <a:r>
              <a:rPr lang="es-CO" sz="3200" dirty="0" err="1">
                <a:latin typeface="Work Sans Light" pitchFamily="2" charset="77"/>
              </a:rPr>
              <a:t>select</a:t>
            </a:r>
            <a:r>
              <a:rPr lang="es-CO" sz="3200" dirty="0">
                <a:latin typeface="Work Sans Light" pitchFamily="2" charset="77"/>
              </a:rPr>
              <a:t>, </a:t>
            </a:r>
            <a:r>
              <a:rPr lang="es-CO" sz="3200" dirty="0" err="1">
                <a:latin typeface="Work Sans Light" pitchFamily="2" charset="77"/>
              </a:rPr>
              <a:t>insert</a:t>
            </a:r>
            <a:r>
              <a:rPr lang="es-CO" sz="3200" dirty="0">
                <a:latin typeface="Work Sans Light" pitchFamily="2" charset="77"/>
              </a:rPr>
              <a:t>, </a:t>
            </a:r>
            <a:r>
              <a:rPr lang="es-CO" sz="3200" dirty="0" err="1">
                <a:latin typeface="Work Sans Light" pitchFamily="2" charset="77"/>
              </a:rPr>
              <a:t>update</a:t>
            </a:r>
            <a:r>
              <a:rPr lang="es-CO" sz="3200" dirty="0">
                <a:latin typeface="Work Sans Light" pitchFamily="2" charset="77"/>
              </a:rPr>
              <a:t>, </a:t>
            </a:r>
            <a:r>
              <a:rPr lang="es-CO" sz="3200" dirty="0" err="1">
                <a:latin typeface="Work Sans Light" pitchFamily="2" charset="77"/>
              </a:rPr>
              <a:t>delete</a:t>
            </a:r>
            <a:r>
              <a:rPr lang="es-CO" sz="3200" dirty="0">
                <a:latin typeface="Work Sans Light" pitchFamily="2" charset="7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960705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CBE2A-D03B-5862-720F-399E9C36D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F1A77BB-695A-471F-9C23-EAEB1E2AA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5" y="1676400"/>
            <a:ext cx="5429250" cy="3505200"/>
          </a:xfrm>
          <a:prstGeom prst="rect">
            <a:avLst/>
          </a:prstGeom>
          <a:ln>
            <a:solidFill>
              <a:srgbClr val="38AA00"/>
            </a:solidFill>
          </a:ln>
        </p:spPr>
      </p:pic>
    </p:spTree>
    <p:extLst>
      <p:ext uri="{BB962C8B-B14F-4D97-AF65-F5344CB8AC3E}">
        <p14:creationId xmlns:p14="http://schemas.microsoft.com/office/powerpoint/2010/main" val="2147117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93D26-F2C9-6BDC-0A4E-000846D0E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435E7FC-226B-058E-4402-FAEAB658A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462" y="933450"/>
            <a:ext cx="4791075" cy="4991100"/>
          </a:xfrm>
          <a:prstGeom prst="rect">
            <a:avLst/>
          </a:prstGeom>
          <a:ln>
            <a:solidFill>
              <a:srgbClr val="38AA00"/>
            </a:solidFill>
          </a:ln>
        </p:spPr>
      </p:pic>
    </p:spTree>
    <p:extLst>
      <p:ext uri="{BB962C8B-B14F-4D97-AF65-F5344CB8AC3E}">
        <p14:creationId xmlns:p14="http://schemas.microsoft.com/office/powerpoint/2010/main" val="374897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3B3C2-56DE-A3CF-BDA5-250904F5B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348164F-AD58-FCB4-D63D-CCA81C11C8BA}"/>
              </a:ext>
            </a:extLst>
          </p:cNvPr>
          <p:cNvSpPr txBox="1"/>
          <p:nvPr/>
        </p:nvSpPr>
        <p:spPr>
          <a:xfrm>
            <a:off x="2562031" y="2228671"/>
            <a:ext cx="706796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Manejo de Imagen: Flutter Flow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0AA3B68-6669-71F3-73D5-803C5C174544}"/>
              </a:ext>
            </a:extLst>
          </p:cNvPr>
          <p:cNvCxnSpPr>
            <a:cxnSpLocks/>
          </p:cNvCxnSpPr>
          <p:nvPr/>
        </p:nvCxnSpPr>
        <p:spPr>
          <a:xfrm>
            <a:off x="2807369" y="2833654"/>
            <a:ext cx="6545179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65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72350-D4EF-4760-1C80-C9306729E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8F1F683-7E02-40EE-FF59-72561318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79" y="1532686"/>
            <a:ext cx="10074442" cy="4113468"/>
          </a:xfrm>
          <a:prstGeom prst="rect">
            <a:avLst/>
          </a:prstGeom>
          <a:ln>
            <a:solidFill>
              <a:srgbClr val="38AA00"/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720FF1A-20A9-FA93-BC83-4C7A874DF963}"/>
              </a:ext>
            </a:extLst>
          </p:cNvPr>
          <p:cNvSpPr txBox="1"/>
          <p:nvPr/>
        </p:nvSpPr>
        <p:spPr>
          <a:xfrm>
            <a:off x="1058779" y="750181"/>
            <a:ext cx="1017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es-CO" sz="2400" dirty="0">
                <a:latin typeface="Work Sans Light" pitchFamily="2" charset="77"/>
              </a:rPr>
              <a:t>Políticas</a:t>
            </a:r>
          </a:p>
        </p:txBody>
      </p:sp>
    </p:spTree>
    <p:extLst>
      <p:ext uri="{BB962C8B-B14F-4D97-AF65-F5344CB8AC3E}">
        <p14:creationId xmlns:p14="http://schemas.microsoft.com/office/powerpoint/2010/main" val="640535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1BF6B-8A26-9BFC-87E3-69572ED62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57D299DC-FDC1-5924-9258-6F49083FB8CB}"/>
              </a:ext>
            </a:extLst>
          </p:cNvPr>
          <p:cNvSpPr txBox="1"/>
          <p:nvPr/>
        </p:nvSpPr>
        <p:spPr>
          <a:xfrm>
            <a:off x="1058779" y="750181"/>
            <a:ext cx="1017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Políticas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8C344BF-7D94-1DE1-5238-D77B850E8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037" y="1238250"/>
            <a:ext cx="4733925" cy="4381500"/>
          </a:xfrm>
          <a:prstGeom prst="rect">
            <a:avLst/>
          </a:prstGeom>
          <a:ln>
            <a:solidFill>
              <a:srgbClr val="38AA00"/>
            </a:solidFill>
          </a:ln>
        </p:spPr>
      </p:pic>
    </p:spTree>
    <p:extLst>
      <p:ext uri="{BB962C8B-B14F-4D97-AF65-F5344CB8AC3E}">
        <p14:creationId xmlns:p14="http://schemas.microsoft.com/office/powerpoint/2010/main" val="320839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38227-B098-B305-041E-2EF5B7F58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FB2F13F-E09E-9501-ED69-79389B2EDEAC}"/>
              </a:ext>
            </a:extLst>
          </p:cNvPr>
          <p:cNvSpPr txBox="1"/>
          <p:nvPr/>
        </p:nvSpPr>
        <p:spPr>
          <a:xfrm>
            <a:off x="1058779" y="750181"/>
            <a:ext cx="1017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Políticas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D7B998-D879-BE52-24BB-4A53FA543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284" y="1640510"/>
            <a:ext cx="9689432" cy="3576980"/>
          </a:xfrm>
          <a:prstGeom prst="rect">
            <a:avLst/>
          </a:prstGeom>
          <a:ln>
            <a:solidFill>
              <a:srgbClr val="38AA00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5B460A6-9393-234E-179F-F78F48933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917" y="5450891"/>
            <a:ext cx="22383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01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8A000-C2B7-B935-74A6-01591743A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4B4653-ECB5-D97C-2FAD-3BA972ABFF4C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5455B5-5813-2621-B5B3-CD098DC9918C}"/>
              </a:ext>
            </a:extLst>
          </p:cNvPr>
          <p:cNvSpPr txBox="1"/>
          <p:nvPr/>
        </p:nvSpPr>
        <p:spPr>
          <a:xfrm>
            <a:off x="1010653" y="2023390"/>
            <a:ext cx="101706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>
                <a:latin typeface="Work Sans Light" pitchFamily="2" charset="77"/>
              </a:rPr>
              <a:t>Vimos que podemos ser Flexibles con el manejo de imágenes desde un </a:t>
            </a:r>
            <a:r>
              <a:rPr lang="es-CO" sz="3200" b="1" dirty="0" err="1">
                <a:latin typeface="Work Sans Light" pitchFamily="2" charset="77"/>
              </a:rPr>
              <a:t>Lists</a:t>
            </a:r>
            <a:r>
              <a:rPr lang="es-CO" sz="3200" dirty="0">
                <a:latin typeface="Work Sans Light" pitchFamily="2" charset="77"/>
              </a:rPr>
              <a:t>.</a:t>
            </a:r>
          </a:p>
          <a:p>
            <a:endParaRPr lang="es-CO" sz="3200" dirty="0">
              <a:latin typeface="Work Sans Light" pitchFamily="2" charset="77"/>
            </a:endParaRPr>
          </a:p>
          <a:p>
            <a:r>
              <a:rPr lang="es-CO" sz="3200" dirty="0">
                <a:latin typeface="Work Sans Light" pitchFamily="2" charset="77"/>
              </a:rPr>
              <a:t>Desde el </a:t>
            </a:r>
            <a:r>
              <a:rPr lang="es-CO" sz="3200" b="1" dirty="0" err="1">
                <a:latin typeface="Work Sans Light" pitchFamily="2" charset="77"/>
              </a:rPr>
              <a:t>List</a:t>
            </a:r>
            <a:r>
              <a:rPr lang="es-CO" sz="3200" dirty="0">
                <a:latin typeface="Work Sans Light" pitchFamily="2" charset="77"/>
              </a:rPr>
              <a:t> podemos dar clic en un </a:t>
            </a:r>
            <a:r>
              <a:rPr lang="es-CO" sz="3200" dirty="0">
                <a:solidFill>
                  <a:schemeClr val="accent2"/>
                </a:solidFill>
                <a:latin typeface="Work Sans Light" pitchFamily="2" charset="77"/>
              </a:rPr>
              <a:t>producto</a:t>
            </a:r>
            <a:r>
              <a:rPr lang="es-CO" sz="3200" dirty="0">
                <a:latin typeface="Work Sans Light" pitchFamily="2" charset="77"/>
              </a:rPr>
              <a:t> y mirar el detalle en otra página enviando </a:t>
            </a:r>
            <a:r>
              <a:rPr lang="es-CO" sz="3200" b="1" dirty="0">
                <a:latin typeface="Work Sans Light" pitchFamily="2" charset="77"/>
              </a:rPr>
              <a:t>parámetros</a:t>
            </a:r>
          </a:p>
        </p:txBody>
      </p:sp>
    </p:spTree>
    <p:extLst>
      <p:ext uri="{BB962C8B-B14F-4D97-AF65-F5344CB8AC3E}">
        <p14:creationId xmlns:p14="http://schemas.microsoft.com/office/powerpoint/2010/main" val="110349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7A806-E385-A195-FDF7-A9B44E02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162759-A4AB-9D07-E2A5-E009E002A677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AEEA98-C5B9-05B9-361A-A1E4CE3DF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05" y="1211687"/>
            <a:ext cx="3754605" cy="40554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5209822-9B86-37F2-16A2-80C8153CD8E2}"/>
              </a:ext>
            </a:extLst>
          </p:cNvPr>
          <p:cNvSpPr txBox="1"/>
          <p:nvPr/>
        </p:nvSpPr>
        <p:spPr>
          <a:xfrm>
            <a:off x="1298658" y="2644170"/>
            <a:ext cx="10170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Work Sans Light" pitchFamily="2" charset="77"/>
              </a:rPr>
              <a:t>Observamos que es la </a:t>
            </a:r>
          </a:p>
          <a:p>
            <a:r>
              <a:rPr lang="es-CO" sz="2400" dirty="0">
                <a:latin typeface="Work Sans Light" pitchFamily="2" charset="77"/>
              </a:rPr>
              <a:t>misma Imagen.</a:t>
            </a:r>
          </a:p>
          <a:p>
            <a:endParaRPr lang="es-CO" sz="2400" b="1" dirty="0">
              <a:latin typeface="Work Sans Light" pitchFamily="2" charset="77"/>
            </a:endParaRPr>
          </a:p>
          <a:p>
            <a:r>
              <a:rPr lang="es-CO" sz="2400" dirty="0">
                <a:latin typeface="Work Sans Light" pitchFamily="2" charset="77"/>
              </a:rPr>
              <a:t>En la BD Supabase esta </a:t>
            </a:r>
            <a:r>
              <a:rPr lang="es-CO" sz="2400" dirty="0" err="1">
                <a:latin typeface="Work Sans Light" pitchFamily="2" charset="77"/>
              </a:rPr>
              <a:t>null</a:t>
            </a:r>
            <a:endParaRPr lang="es-CO" sz="24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01493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2B6D3-3F1B-EEE2-DCA0-8A75C5CA7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66AB3-4CBB-8BB8-59C4-5DD81EDB13E3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F172A2-5A64-50CF-79FF-E1E42BED5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27" y="1976374"/>
            <a:ext cx="10536647" cy="20501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B08D2A4-C8F6-B5EC-94A8-59699C7A68E1}"/>
              </a:ext>
            </a:extLst>
          </p:cNvPr>
          <p:cNvSpPr txBox="1"/>
          <p:nvPr/>
        </p:nvSpPr>
        <p:spPr>
          <a:xfrm>
            <a:off x="628689" y="4083790"/>
            <a:ext cx="10170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sz="2400" dirty="0">
              <a:latin typeface="Work Sans Light" pitchFamily="2" charset="77"/>
            </a:endParaRPr>
          </a:p>
          <a:p>
            <a:r>
              <a:rPr lang="es-CO" sz="2400" dirty="0">
                <a:latin typeface="Work Sans Light" pitchFamily="2" charset="77"/>
              </a:rPr>
              <a:t>En la BD Supabase esta </a:t>
            </a:r>
            <a:r>
              <a:rPr lang="es-CO" sz="2400" dirty="0" err="1">
                <a:latin typeface="Work Sans Light" pitchFamily="2" charset="77"/>
              </a:rPr>
              <a:t>null</a:t>
            </a:r>
            <a:endParaRPr lang="es-CO" sz="24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8835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58123-8E0A-54EF-502E-551F66C11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0815A-B21A-365F-FC65-F28E8A1DEB1B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DADAE3A-91F9-9C09-FB87-DA71D3491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9" y="2602016"/>
            <a:ext cx="10536647" cy="20501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4AABEB1-059D-E45A-1674-62ECA9A4BAE0}"/>
              </a:ext>
            </a:extLst>
          </p:cNvPr>
          <p:cNvSpPr txBox="1"/>
          <p:nvPr/>
        </p:nvSpPr>
        <p:spPr>
          <a:xfrm>
            <a:off x="628689" y="1292464"/>
            <a:ext cx="10170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sz="2400" dirty="0">
              <a:latin typeface="Work Sans Light" pitchFamily="2" charset="7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CO" sz="2400" dirty="0">
                <a:latin typeface="Work Sans Light" pitchFamily="2" charset="77"/>
              </a:rPr>
              <a:t>Vamos a pegar la </a:t>
            </a:r>
            <a:r>
              <a:rPr lang="es-CO" sz="2400" dirty="0" err="1">
                <a:latin typeface="Work Sans Light" pitchFamily="2" charset="77"/>
              </a:rPr>
              <a:t>url</a:t>
            </a:r>
            <a:r>
              <a:rPr lang="es-CO" sz="2400" dirty="0">
                <a:latin typeface="Work Sans Light" pitchFamily="2" charset="77"/>
              </a:rPr>
              <a:t> de una Imagen </a:t>
            </a:r>
            <a:r>
              <a:rPr lang="es-CO" sz="2400" dirty="0" err="1">
                <a:latin typeface="Work Sans Light" pitchFamily="2" charset="77"/>
              </a:rPr>
              <a:t>Visace</a:t>
            </a:r>
            <a:endParaRPr lang="es-CO" sz="24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63152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D2FF0-9CE5-B8B9-32FD-6CB1178B6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D1E65-E420-B06D-B017-E81EAD0EB0D7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D12E4F1-3168-D571-1ECA-62663208015C}"/>
              </a:ext>
            </a:extLst>
          </p:cNvPr>
          <p:cNvSpPr txBox="1"/>
          <p:nvPr/>
        </p:nvSpPr>
        <p:spPr>
          <a:xfrm>
            <a:off x="628689" y="1292464"/>
            <a:ext cx="10170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sz="2400" dirty="0">
              <a:latin typeface="Work Sans Light" pitchFamily="2" charset="7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CO" sz="2400" dirty="0">
                <a:latin typeface="Work Sans Light" pitchFamily="2" charset="77"/>
              </a:rPr>
              <a:t>Ya agregamos la </a:t>
            </a:r>
            <a:r>
              <a:rPr lang="es-CO" sz="2400" dirty="0" err="1">
                <a:latin typeface="Work Sans Light" pitchFamily="2" charset="77"/>
              </a:rPr>
              <a:t>url</a:t>
            </a:r>
            <a:r>
              <a:rPr lang="es-CO" sz="2400" dirty="0">
                <a:latin typeface="Work Sans Light" pitchFamily="2" charset="77"/>
              </a:rPr>
              <a:t> de una Imagen de Tenis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2F8EBB-C6CA-A037-0F6E-7608F1E00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7" y="2414336"/>
            <a:ext cx="10471326" cy="2029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4979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6F949-9219-C5F6-2062-9F24BF7F6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1BD08-D821-2584-9D3C-5E2A842AFA78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B83ED9-4727-2ED5-890D-366126016AFE}"/>
              </a:ext>
            </a:extLst>
          </p:cNvPr>
          <p:cNvSpPr txBox="1"/>
          <p:nvPr/>
        </p:nvSpPr>
        <p:spPr>
          <a:xfrm>
            <a:off x="1203158" y="1542127"/>
            <a:ext cx="1017069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Vamos a la página de la Lista de productos</a:t>
            </a: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Seleccionamos el Widget Imagen </a:t>
            </a: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Buscamos en propiedades el </a:t>
            </a:r>
            <a:r>
              <a:rPr lang="es-CO" sz="3200" dirty="0" err="1">
                <a:latin typeface="Work Sans Light" pitchFamily="2" charset="77"/>
              </a:rPr>
              <a:t>path</a:t>
            </a:r>
            <a:endParaRPr lang="es-CO" sz="3200" dirty="0">
              <a:latin typeface="Work Sans Light" pitchFamily="2" charset="77"/>
            </a:endParaRP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Ahí vemos que se tiene la </a:t>
            </a:r>
            <a:r>
              <a:rPr lang="es-CO" sz="3200" dirty="0" err="1">
                <a:latin typeface="Work Sans Light" pitchFamily="2" charset="77"/>
              </a:rPr>
              <a:t>url</a:t>
            </a:r>
            <a:r>
              <a:rPr lang="es-CO" sz="3200" dirty="0">
                <a:latin typeface="Work Sans Light" pitchFamily="2" charset="77"/>
              </a:rPr>
              <a:t> de la plantilla. La podemos copar para </a:t>
            </a:r>
            <a:r>
              <a:rPr lang="es-CO" sz="3200" dirty="0" err="1">
                <a:latin typeface="Work Sans Light" pitchFamily="2" charset="77"/>
              </a:rPr>
              <a:t>colcarla</a:t>
            </a:r>
            <a:r>
              <a:rPr lang="es-CO" sz="3200" dirty="0">
                <a:latin typeface="Work Sans Light" pitchFamily="2" charset="77"/>
              </a:rPr>
              <a:t> por defecto como valor</a:t>
            </a: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Damos clic en los puntos</a:t>
            </a: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Buscamos productos </a:t>
            </a:r>
            <a:r>
              <a:rPr lang="es-CO" sz="3200" dirty="0" err="1">
                <a:latin typeface="Work Sans Light" pitchFamily="2" charset="77"/>
              </a:rPr>
              <a:t>row</a:t>
            </a:r>
            <a:endParaRPr lang="es-CO" sz="3200" dirty="0">
              <a:latin typeface="Work Sans Light" pitchFamily="2" charset="77"/>
            </a:endParaRP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Seleccionamos el campo que corresponde </a:t>
            </a:r>
            <a:r>
              <a:rPr lang="es-CO" sz="3200" dirty="0" err="1">
                <a:latin typeface="Work Sans Light" pitchFamily="2" charset="77"/>
              </a:rPr>
              <a:t>image_path</a:t>
            </a:r>
            <a:endParaRPr lang="es-CO" sz="32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77525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4718</TotalTime>
  <Words>394</Words>
  <Application>Microsoft Office PowerPoint</Application>
  <PresentationFormat>Panorámica</PresentationFormat>
  <Paragraphs>110</Paragraphs>
  <Slides>33</Slides>
  <Notes>32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Heiver Cuesta Davila</cp:lastModifiedBy>
  <cp:revision>71</cp:revision>
  <dcterms:created xsi:type="dcterms:W3CDTF">2020-10-01T23:51:28Z</dcterms:created>
  <dcterms:modified xsi:type="dcterms:W3CDTF">2025-10-06T04:36:41Z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